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11/10/2011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11/10/2011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11/10/2011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11/10/2011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11/10/2011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11/10/2011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11/10/2011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11/10/2011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11/10/2011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11/10/2011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11/10/2011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DE92D-60F7-49A5-B7AA-1F817FECBB76}" type="datetimeFigureOut">
              <a:rPr lang="en-US" smtClean="0"/>
              <a:pPr/>
              <a:t>11/10/2011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77E2C-1FD1-420B-AB95-01B23C43069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lasgo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29642" cy="2214578"/>
          </a:xfrm>
        </p:spPr>
        <p:txBody>
          <a:bodyPr>
            <a:normAutofit/>
          </a:bodyPr>
          <a:lstStyle/>
          <a:p>
            <a:r>
              <a:rPr lang="en-GB" sz="6000" i="1" dirty="0" smtClean="0">
                <a:solidFill>
                  <a:schemeClr val="accent2">
                    <a:lumMod val="75000"/>
                  </a:schemeClr>
                </a:solidFill>
                <a:latin typeface="Papyrus" pitchFamily="66" charset="0"/>
              </a:rPr>
              <a:t>Inanimate Alice</a:t>
            </a:r>
            <a:br>
              <a:rPr lang="en-GB" sz="6000" i="1" dirty="0" smtClean="0">
                <a:solidFill>
                  <a:schemeClr val="accent2">
                    <a:lumMod val="75000"/>
                  </a:schemeClr>
                </a:solidFill>
                <a:latin typeface="Papyrus" pitchFamily="66" charset="0"/>
              </a:rPr>
            </a:br>
            <a:r>
              <a:rPr lang="en-GB" sz="3200" i="1" dirty="0" smtClean="0">
                <a:solidFill>
                  <a:schemeClr val="accent2">
                    <a:lumMod val="75000"/>
                  </a:schemeClr>
                </a:solidFill>
                <a:latin typeface="Papyrus" pitchFamily="66" charset="0"/>
              </a:rPr>
              <a:t>Episode 5:Glasgow</a:t>
            </a:r>
            <a:endParaRPr lang="en-GB" sz="3200" i="1" dirty="0">
              <a:solidFill>
                <a:schemeClr val="accent2">
                  <a:lumMod val="75000"/>
                </a:schemeClr>
              </a:solidFill>
              <a:latin typeface="Papyrus" pitchFamily="66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1736" y="2130425"/>
            <a:ext cx="3857652" cy="584195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Papyrus" pitchFamily="66" charset="0"/>
              </a:rPr>
              <a:t>My name is </a:t>
            </a:r>
            <a:r>
              <a:rPr lang="en-GB" sz="2800" dirty="0">
                <a:latin typeface="Papyrus" pitchFamily="66" charset="0"/>
              </a:rPr>
              <a:t>A</a:t>
            </a:r>
            <a:r>
              <a:rPr lang="en-GB" sz="2800" dirty="0" smtClean="0">
                <a:latin typeface="Papyrus" pitchFamily="66" charset="0"/>
              </a:rPr>
              <a:t>lice </a:t>
            </a:r>
            <a:r>
              <a:rPr lang="en-GB" sz="2800" dirty="0">
                <a:latin typeface="Papyrus" pitchFamily="66" charset="0"/>
              </a:rPr>
              <a:t/>
            </a:r>
            <a:br>
              <a:rPr lang="en-GB" sz="2800" dirty="0">
                <a:latin typeface="Papyrus" pitchFamily="66" charset="0"/>
              </a:rPr>
            </a:br>
            <a:r>
              <a:rPr lang="en-GB" sz="2800" dirty="0" smtClean="0">
                <a:latin typeface="Papyrus" pitchFamily="66" charset="0"/>
              </a:rPr>
              <a:t>I am 16 years old</a:t>
            </a:r>
            <a:endParaRPr lang="en-GB" sz="2800" dirty="0">
              <a:latin typeface="Papyrus" pitchFamily="66" charset="0"/>
            </a:endParaRPr>
          </a:p>
        </p:txBody>
      </p:sp>
      <p:pic>
        <p:nvPicPr>
          <p:cNvPr id="5" name="Picture 4" descr="red-arrows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3000372"/>
            <a:ext cx="404792" cy="404792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2" name="bomb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eavy_rain-123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84" y="2357431"/>
            <a:ext cx="40719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Papyrus" pitchFamily="66" charset="0"/>
              </a:rPr>
              <a:t>               </a:t>
            </a:r>
            <a:r>
              <a:rPr lang="en-GB" sz="2400" dirty="0" smtClean="0">
                <a:latin typeface="Papyrus" pitchFamily="66" charset="0"/>
              </a:rPr>
              <a:t>We moved to Scotland</a:t>
            </a:r>
          </a:p>
          <a:p>
            <a:r>
              <a:rPr lang="en-GB" dirty="0" smtClean="0"/>
              <a:t>                  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143240" y="2928934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Papyrus" pitchFamily="66" charset="0"/>
              </a:rPr>
              <a:t>       </a:t>
            </a:r>
            <a:r>
              <a:rPr lang="en-GB" sz="2800" dirty="0" smtClean="0">
                <a:latin typeface="Papyrus" pitchFamily="66" charset="0"/>
              </a:rPr>
              <a:t>It </a:t>
            </a:r>
            <a:r>
              <a:rPr lang="en-GB" sz="2800" dirty="0" smtClean="0">
                <a:latin typeface="Papyrus" pitchFamily="66" charset="0"/>
              </a:rPr>
              <a:t>always rains</a:t>
            </a:r>
            <a:endParaRPr lang="en-GB" sz="2800" dirty="0">
              <a:latin typeface="Papyrus" pitchFamily="66" charset="0"/>
            </a:endParaRPr>
          </a:p>
        </p:txBody>
      </p:sp>
      <p:pic>
        <p:nvPicPr>
          <p:cNvPr id="6" name="Picture 5" descr="red-arrows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3571876"/>
            <a:ext cx="404792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eavy_rain-123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16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Inanimate Alice Episode 5:Glasgow</vt:lpstr>
      <vt:lpstr>My name is Alice  I am 16 years old</vt:lpstr>
      <vt:lpstr>Slide 3</vt:lpstr>
      <vt:lpstr>Slide 4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name is Alice  i am 16 years old</dc:title>
  <dc:creator>sreilly11</dc:creator>
  <cp:lastModifiedBy>sreilly11</cp:lastModifiedBy>
  <cp:revision>7</cp:revision>
  <dcterms:created xsi:type="dcterms:W3CDTF">2011-11-03T11:30:37Z</dcterms:created>
  <dcterms:modified xsi:type="dcterms:W3CDTF">2011-11-10T11:59:49Z</dcterms:modified>
</cp:coreProperties>
</file>